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7562850" cy="10688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318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熊本県防犯設備協会_勉強会パンフレット_表面_完成版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562088" cy="1051560"/>
          </a:xfrm>
          <a:prstGeom prst="rect">
            <a:avLst/>
          </a:prstGeom>
          <a:solidFill>
            <a:srgbClr val="1450AA"/>
          </a:solidFill>
          <a:ln>
            <a:solidFill>
              <a:srgbClr val="1450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10312"/>
            <a:ext cx="6647688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</a:defRPr>
            </a:pPr>
            <a:r>
              <a:t>参加申込書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298447"/>
            <a:ext cx="6537960" cy="1755647"/>
          </a:xfrm>
          <a:prstGeom prst="roundRect">
            <a:avLst/>
          </a:prstGeom>
          <a:solidFill>
            <a:srgbClr val="FFFFFF"/>
          </a:solidFill>
          <a:ln>
            <a:solidFill>
              <a:srgbClr val="1450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68680" y="1435608"/>
            <a:ext cx="5852160" cy="2377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450AA"/>
                </a:solidFill>
              </a:defRPr>
            </a:pPr>
            <a:r>
              <a:t>AI・IPカメラ時代に対応する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1728216"/>
            <a:ext cx="5852160" cy="2377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1450AA"/>
                </a:solidFill>
              </a:defRPr>
            </a:pPr>
            <a:r>
              <a:t>VPNネットワーク構築 実践勉強会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057400"/>
            <a:ext cx="5852160" cy="2377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開催日時：2026年8月21日（金）18:00～19:00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304288"/>
            <a:ext cx="5852160" cy="2377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会場：熊本市国際交流会館 パレア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0214" y="2542032"/>
            <a:ext cx="510909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rPr dirty="0" err="1"/>
              <a:t>本申込書に必要事項をご記入のうえ、メールに添付してお送りください</a:t>
            </a:r>
            <a:endParaRPr lang="en-US" dirty="0"/>
          </a:p>
          <a:p>
            <a:pPr algn="ctr">
              <a:defRPr sz="1200" b="0">
                <a:solidFill>
                  <a:srgbClr val="000000"/>
                </a:solidFill>
              </a:defRPr>
            </a:pPr>
            <a:r>
              <a:rPr lang="ja-JP" altLang="en-US" dirty="0">
                <a:solidFill>
                  <a:srgbClr val="FF0000"/>
                </a:solidFill>
              </a:rPr>
              <a:t>勉強会後に</a:t>
            </a:r>
            <a:r>
              <a:rPr dirty="0">
                <a:solidFill>
                  <a:srgbClr val="FF0000"/>
                </a:solidFill>
              </a:rPr>
              <a:t>。</a:t>
            </a:r>
            <a:r>
              <a:rPr lang="ja-JP" altLang="ja-JP" sz="1200" dirty="0">
                <a:solidFill>
                  <a:srgbClr val="FF0000"/>
                </a:solidFill>
              </a:rPr>
              <a:t>納涼会</a:t>
            </a:r>
            <a:r>
              <a:rPr lang="ja-JP" altLang="en-US" sz="1200" dirty="0">
                <a:solidFill>
                  <a:srgbClr val="FF0000"/>
                </a:solidFill>
              </a:rPr>
              <a:t>を開催します。</a:t>
            </a:r>
            <a:r>
              <a:rPr lang="en-US" altLang="ja-JP" sz="1200" dirty="0">
                <a:solidFill>
                  <a:srgbClr val="FF0000"/>
                </a:solidFill>
              </a:rPr>
              <a:t>※</a:t>
            </a:r>
            <a:r>
              <a:rPr lang="ja-JP" altLang="en-US" sz="1200" dirty="0">
                <a:solidFill>
                  <a:srgbClr val="FF0000"/>
                </a:solidFill>
              </a:rPr>
              <a:t>詳細は後日発表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2920" y="3182112"/>
            <a:ext cx="1508760" cy="438912"/>
          </a:xfrm>
          <a:prstGeom prst="rect">
            <a:avLst/>
          </a:prstGeom>
          <a:solidFill>
            <a:srgbClr val="1450AA"/>
          </a:solidFill>
          <a:ln>
            <a:solidFill>
              <a:srgbClr val="1450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会社名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11680" y="3182112"/>
            <a:ext cx="5029200" cy="438912"/>
          </a:xfrm>
          <a:prstGeom prst="rect">
            <a:avLst/>
          </a:prstGeom>
          <a:solidFill>
            <a:srgbClr val="FFFFFF"/>
          </a:solidFill>
          <a:ln>
            <a:solidFill>
              <a:srgbClr val="96AF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02920" y="3749039"/>
            <a:ext cx="1508760" cy="438912"/>
          </a:xfrm>
          <a:prstGeom prst="rect">
            <a:avLst/>
          </a:prstGeom>
          <a:solidFill>
            <a:srgbClr val="1450AA"/>
          </a:solidFill>
          <a:ln>
            <a:solidFill>
              <a:srgbClr val="1450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ご担当者名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11680" y="3749039"/>
            <a:ext cx="5029200" cy="438912"/>
          </a:xfrm>
          <a:prstGeom prst="rect">
            <a:avLst/>
          </a:prstGeom>
          <a:solidFill>
            <a:srgbClr val="FFFFFF"/>
          </a:solidFill>
          <a:ln>
            <a:solidFill>
              <a:srgbClr val="96AF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02920" y="4315968"/>
            <a:ext cx="1508760" cy="438912"/>
          </a:xfrm>
          <a:prstGeom prst="rect">
            <a:avLst/>
          </a:prstGeom>
          <a:solidFill>
            <a:srgbClr val="1450AA"/>
          </a:solidFill>
          <a:ln>
            <a:solidFill>
              <a:srgbClr val="1450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電話番号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11680" y="4315968"/>
            <a:ext cx="5029200" cy="438912"/>
          </a:xfrm>
          <a:prstGeom prst="rect">
            <a:avLst/>
          </a:prstGeom>
          <a:solidFill>
            <a:srgbClr val="FFFFFF"/>
          </a:solidFill>
          <a:ln>
            <a:solidFill>
              <a:srgbClr val="96AF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02920" y="4882896"/>
            <a:ext cx="1508760" cy="438912"/>
          </a:xfrm>
          <a:prstGeom prst="rect">
            <a:avLst/>
          </a:prstGeom>
          <a:solidFill>
            <a:srgbClr val="1450AA"/>
          </a:solidFill>
          <a:ln>
            <a:solidFill>
              <a:srgbClr val="1450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メールアドレス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11680" y="4882896"/>
            <a:ext cx="5029200" cy="438912"/>
          </a:xfrm>
          <a:prstGeom prst="rect">
            <a:avLst/>
          </a:prstGeom>
          <a:solidFill>
            <a:srgbClr val="FFFFFF"/>
          </a:solidFill>
          <a:ln>
            <a:solidFill>
              <a:srgbClr val="96AF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02920" y="5468112"/>
            <a:ext cx="6537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450AA"/>
                </a:solidFill>
              </a:defRPr>
            </a:pPr>
            <a:r>
              <a:t>参加者名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527599"/>
              </p:ext>
            </p:extLst>
          </p:nvPr>
        </p:nvGraphicFramePr>
        <p:xfrm>
          <a:off x="502920" y="5852160"/>
          <a:ext cx="6537960" cy="2476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4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860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lang="ja-JP" altLang="en-US" dirty="0"/>
                        <a:t>参加される方に〇で囲って下さい。</a:t>
                      </a:r>
                      <a:endParaRPr lang="en-US" altLang="ja-JP" dirty="0"/>
                    </a:p>
                    <a:p>
                      <a:pPr>
                        <a:defRPr sz="1200" b="1"/>
                      </a:pPr>
                      <a:r>
                        <a:rPr lang="ja-JP" altLang="en-US" dirty="0"/>
                        <a:t>両方参加の場合は、両方〇で囲う</a:t>
                      </a:r>
                      <a:endParaRPr dirty="0"/>
                    </a:p>
                  </a:txBody>
                  <a:tcPr>
                    <a:solidFill>
                      <a:srgbClr val="4882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t>氏名</a:t>
                      </a:r>
                    </a:p>
                  </a:txBody>
                  <a:tcPr>
                    <a:solidFill>
                      <a:srgbClr val="4882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lang="ja-JP" altLang="en-US" dirty="0"/>
                        <a:t>勉強会参加　　・　　</a:t>
                      </a:r>
                      <a:r>
                        <a:rPr lang="ja-JP" altLang="ja-JP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納涼会</a:t>
                      </a:r>
                      <a:r>
                        <a:rPr lang="ja-JP" altLang="en-US" dirty="0"/>
                        <a:t>参加</a:t>
                      </a:r>
                      <a:endParaRPr dirty="0"/>
                    </a:p>
                  </a:txBody>
                  <a:tcPr>
                    <a:solidFill>
                      <a:srgbClr val="E0E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endParaRPr dirty="0"/>
                    </a:p>
                  </a:txBody>
                  <a:tcPr>
                    <a:solidFill>
                      <a:srgbClr val="E0E8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/>
                      </a:pPr>
                      <a:r>
                        <a:rPr lang="ja-JP" altLang="en-US" dirty="0"/>
                        <a:t>勉強会参加　　・　　</a:t>
                      </a:r>
                      <a:r>
                        <a:rPr lang="ja-JP" altLang="ja-JP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納涼会</a:t>
                      </a:r>
                      <a:r>
                        <a:rPr lang="ja-JP" altLang="en-US" dirty="0"/>
                        <a:t>参加</a:t>
                      </a:r>
                    </a:p>
                  </a:txBody>
                  <a:tcPr>
                    <a:solidFill>
                      <a:srgbClr val="EBF0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endParaRPr/>
                    </a:p>
                  </a:txBody>
                  <a:tcPr>
                    <a:solidFill>
                      <a:srgbClr val="EB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/>
                      </a:pPr>
                      <a:r>
                        <a:rPr lang="ja-JP" altLang="en-US" dirty="0"/>
                        <a:t>勉強会参加　　・　　</a:t>
                      </a:r>
                      <a:r>
                        <a:rPr lang="ja-JP" altLang="ja-JP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納涼会</a:t>
                      </a:r>
                      <a:r>
                        <a:rPr lang="ja-JP" altLang="en-US" dirty="0"/>
                        <a:t>参加</a:t>
                      </a:r>
                    </a:p>
                  </a:txBody>
                  <a:tcPr>
                    <a:solidFill>
                      <a:srgbClr val="E0E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endParaRPr/>
                    </a:p>
                  </a:txBody>
                  <a:tcPr>
                    <a:solidFill>
                      <a:srgbClr val="E0E8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/>
                      </a:pPr>
                      <a:r>
                        <a:rPr lang="ja-JP" altLang="en-US" dirty="0"/>
                        <a:t>勉強会参加　　・　　</a:t>
                      </a:r>
                      <a:r>
                        <a:rPr lang="ja-JP" altLang="ja-JP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納涼会</a:t>
                      </a:r>
                      <a:r>
                        <a:rPr lang="ja-JP" altLang="en-US" dirty="0"/>
                        <a:t>参加</a:t>
                      </a:r>
                    </a:p>
                  </a:txBody>
                  <a:tcPr>
                    <a:solidFill>
                      <a:srgbClr val="EBF0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endParaRPr/>
                    </a:p>
                  </a:txBody>
                  <a:tcPr>
                    <a:solidFill>
                      <a:srgbClr val="EB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/>
                      </a:pPr>
                      <a:r>
                        <a:rPr lang="ja-JP" altLang="en-US" dirty="0"/>
                        <a:t>勉強会参加　　・　　</a:t>
                      </a:r>
                      <a:r>
                        <a:rPr lang="ja-JP" altLang="ja-JP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納涼会</a:t>
                      </a:r>
                      <a:r>
                        <a:rPr lang="ja-JP" altLang="en-US" dirty="0"/>
                        <a:t>参加</a:t>
                      </a:r>
                    </a:p>
                  </a:txBody>
                  <a:tcPr>
                    <a:solidFill>
                      <a:srgbClr val="E0E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endParaRPr dirty="0"/>
                    </a:p>
                  </a:txBody>
                  <a:tcPr>
                    <a:solidFill>
                      <a:srgbClr val="E0E8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Rounded Rectangle 19"/>
          <p:cNvSpPr/>
          <p:nvPr/>
        </p:nvSpPr>
        <p:spPr>
          <a:xfrm>
            <a:off x="502920" y="8732520"/>
            <a:ext cx="6537960" cy="1325880"/>
          </a:xfrm>
          <a:prstGeom prst="roundRect">
            <a:avLst/>
          </a:prstGeom>
          <a:solidFill>
            <a:srgbClr val="1450AA"/>
          </a:solidFill>
          <a:ln>
            <a:solidFill>
              <a:srgbClr val="1450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77240" y="8915400"/>
            <a:ext cx="5989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送付先メール：cms@ssa-kumamoto.com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9235440"/>
            <a:ext cx="5989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</a:defRPr>
            </a:pPr>
            <a:r>
              <a:t>一般社団法人 熊本県防犯設備協会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7240" y="9445752"/>
            <a:ext cx="5989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0">
                <a:solidFill>
                  <a:srgbClr val="FFFFFF"/>
                </a:solidFill>
              </a:defRPr>
            </a:pPr>
            <a:r>
              <a:t>〒862-0962 熊本県熊本市南区田迎3-3-22　TEL：096-234-7531　FAX：096-234-7532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9646920"/>
            <a:ext cx="5989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0">
                <a:solidFill>
                  <a:srgbClr val="FFFFFF"/>
                </a:solidFill>
              </a:defRPr>
            </a:pPr>
            <a:r>
              <a:t>代表理事（会長）：宮原義浩　https://www.ssa-kumamoto.com/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124</Words>
  <Application>Microsoft Office PowerPoint</Application>
  <PresentationFormat>ユーザー設定</PresentationFormat>
  <Paragraphs>24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宮原義浩</cp:lastModifiedBy>
  <cp:revision>3</cp:revision>
  <dcterms:created xsi:type="dcterms:W3CDTF">2013-01-27T09:14:16Z</dcterms:created>
  <dcterms:modified xsi:type="dcterms:W3CDTF">2026-07-09T01:35:56Z</dcterms:modified>
  <cp:category/>
</cp:coreProperties>
</file>